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86924" autoAdjust="0"/>
  </p:normalViewPr>
  <p:slideViewPr>
    <p:cSldViewPr>
      <p:cViewPr varScale="1">
        <p:scale>
          <a:sx n="90" d="100"/>
          <a:sy n="90" d="100"/>
        </p:scale>
        <p:origin x="2168"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35692</TotalTime>
  <Words>18694</Words>
  <Application>Microsoft Macintosh PowerPoint</Application>
  <PresentationFormat>On-screen Show (4:3)</PresentationFormat>
  <Paragraphs>2463</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1208</cp:revision>
  <cp:lastPrinted>2017-12-04T19:27:05Z</cp:lastPrinted>
  <dcterms:created xsi:type="dcterms:W3CDTF">2012-07-24T18:59:53Z</dcterms:created>
  <dcterms:modified xsi:type="dcterms:W3CDTF">2019-01-04T16:19:52Z</dcterms:modified>
</cp:coreProperties>
</file>